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79" r:id="rId2"/>
    <p:sldId id="381" r:id="rId3"/>
    <p:sldId id="451" r:id="rId4"/>
    <p:sldId id="452" r:id="rId5"/>
    <p:sldId id="48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0482"/>
    <a:srgbClr val="FF9900"/>
    <a:srgbClr val="FFFF00"/>
    <a:srgbClr val="CCFFCC"/>
    <a:srgbClr val="002D86"/>
    <a:srgbClr val="FFD889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94714" autoAdjust="0"/>
  </p:normalViewPr>
  <p:slideViewPr>
    <p:cSldViewPr>
      <p:cViewPr>
        <p:scale>
          <a:sx n="110" d="100"/>
          <a:sy n="110" d="100"/>
        </p:scale>
        <p:origin x="-9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23D1A6-BB37-4A93-9DAE-62712B94D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6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4ACF67-6919-4AFE-9D99-AE92A7DAE969}" type="slidenum">
              <a:rPr lang="ru-RU" smtClean="0"/>
              <a:pPr eaLnBrk="1" hangingPunct="1"/>
              <a:t>1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2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67411-A010-4CA9-9D59-880116770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5297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017A2-470E-430D-A9D4-F3D6FD2B1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98524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F78B6-F09B-4E7B-8D3A-8F70E98C2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5022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CB4F2-6834-4BB5-AAA3-99E1CBF16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87591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83EDA-A36D-4FB0-B095-913C17CF7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940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5D2F5-4453-4826-8A0E-BB1E85B51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168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7E65-B814-4C27-9EA6-22469AB97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651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E412-6F78-42B4-86F3-F7833D437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6765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9308-39B8-456B-B828-209C5D9AD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9753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ACB6B-710F-48BF-A172-2038E9B4F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4964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318-9769-4966-AAA7-3717D93DD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174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13CB29-696F-4591-B118-AC565E60C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31913" y="1773238"/>
            <a:ext cx="64008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sz="3200" b="1" dirty="0">
              <a:solidFill>
                <a:srgbClr val="3333C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7" y="2204864"/>
            <a:ext cx="7302896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ЗАСЕДАНИЕ СОВЕТА</a:t>
            </a:r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МОЛОДЫХ </a:t>
            </a:r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УЧЕНЫХ</a:t>
            </a:r>
            <a:b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СПЕЦИАЛИСТОВ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27" y="207034"/>
            <a:ext cx="3537018" cy="1481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84041" y="441694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марта 2023</a:t>
            </a:r>
            <a:endParaRPr lang="ru-RU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/>
          <a:lstStyle/>
          <a:p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ПОВЕСТКА ДНЯ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794150"/>
              </p:ext>
            </p:extLst>
          </p:nvPr>
        </p:nvGraphicFramePr>
        <p:xfrm>
          <a:off x="323528" y="1628800"/>
          <a:ext cx="8568952" cy="250571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8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/>
                          </a:solidFill>
                          <a:effectLst/>
                        </a:rPr>
                        <a:t>№ п/п</a:t>
                      </a:r>
                      <a:endParaRPr lang="ru-RU" sz="9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/>
                          </a:solidFill>
                          <a:effectLst/>
                        </a:rPr>
                        <a:t>(регламент)</a:t>
                      </a:r>
                      <a:endParaRPr lang="ru-RU" sz="9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/>
                          </a:solidFill>
                          <a:effectLst/>
                        </a:rPr>
                        <a:t>Выступления</a:t>
                      </a:r>
                      <a:endParaRPr lang="ru-RU" sz="9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/>
                          </a:solidFill>
                          <a:effectLst/>
                        </a:rPr>
                        <a:t>Докладчик / </a:t>
                      </a:r>
                      <a:endParaRPr lang="ru-RU" sz="9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/>
                          </a:solidFill>
                          <a:effectLst/>
                        </a:rPr>
                        <a:t>Модератор</a:t>
                      </a:r>
                      <a:endParaRPr lang="ru-RU" sz="9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/>
                          </a:solidFill>
                          <a:effectLst/>
                        </a:rPr>
                        <a:t>Приглашенные</a:t>
                      </a:r>
                      <a:endParaRPr lang="ru-RU" sz="9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052">
                <a:tc>
                  <a:txBody>
                    <a:bodyPr/>
                    <a:lstStyle/>
                    <a:p>
                      <a:pPr marL="132715" indent="-1327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плана работы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СМУиС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2023 год.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 А.Н.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468">
                <a:tc>
                  <a:txBody>
                    <a:bodyPr/>
                    <a:lstStyle/>
                    <a:p>
                      <a:pPr marL="132715" indent="-1327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молодых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ученых в международной деятельности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 А.Н.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Анашкина Н.Ю.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3052">
                <a:tc>
                  <a:txBody>
                    <a:bodyPr/>
                    <a:lstStyle/>
                    <a:p>
                      <a:pPr marL="132715" indent="-1327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 А.Н.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CB4F2-6834-4BB5-AAA3-99E1CBF16DA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11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CB4F2-6834-4BB5-AAA3-99E1CBF16DA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27584" y="2204865"/>
            <a:ext cx="777240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chemeClr val="accent6"/>
                </a:solidFill>
              </a:rPr>
              <a:t>Корректировка плана работы </a:t>
            </a:r>
            <a:r>
              <a:rPr lang="ru-RU" sz="3600" b="1" i="1" dirty="0" err="1" smtClean="0">
                <a:solidFill>
                  <a:schemeClr val="accent6"/>
                </a:solidFill>
              </a:rPr>
              <a:t>СМУиС</a:t>
            </a:r>
            <a:r>
              <a:rPr lang="ru-RU" sz="3600" b="1" i="1" dirty="0" smtClean="0">
                <a:solidFill>
                  <a:schemeClr val="accent6"/>
                </a:solidFill>
              </a:rPr>
              <a:t> на 2023 год</a:t>
            </a:r>
            <a:endParaRPr lang="ru-RU" sz="3600" b="1" i="1" dirty="0">
              <a:solidFill>
                <a:schemeClr val="accent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27" y="207034"/>
            <a:ext cx="3537018" cy="148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144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CB4F2-6834-4BB5-AAA3-99E1CBF16DA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25663" y="1861364"/>
            <a:ext cx="56353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/>
                </a:solidFill>
              </a:rPr>
              <a:t>1. Участие </a:t>
            </a:r>
            <a:r>
              <a:rPr lang="ru-RU" dirty="0" smtClean="0">
                <a:solidFill>
                  <a:schemeClr val="accent6"/>
                </a:solidFill>
              </a:rPr>
              <a:t>в </a:t>
            </a:r>
            <a:r>
              <a:rPr lang="ru-RU" dirty="0">
                <a:solidFill>
                  <a:schemeClr val="accent6"/>
                </a:solidFill>
              </a:rPr>
              <a:t>конкурсах и грантах;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/>
                </a:solidFill>
              </a:rPr>
              <a:t>2. Повышение </a:t>
            </a:r>
            <a:r>
              <a:rPr lang="ru-RU" dirty="0" smtClean="0">
                <a:solidFill>
                  <a:schemeClr val="accent6"/>
                </a:solidFill>
              </a:rPr>
              <a:t>статуса молодых ученых;</a:t>
            </a:r>
            <a:endParaRPr lang="ru-RU" dirty="0">
              <a:solidFill>
                <a:schemeClr val="accent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/>
                </a:solidFill>
              </a:rPr>
              <a:t>3. Решение </a:t>
            </a:r>
            <a:r>
              <a:rPr lang="ru-RU" dirty="0">
                <a:solidFill>
                  <a:schemeClr val="accent6"/>
                </a:solidFill>
              </a:rPr>
              <a:t>жилищных и социальных </a:t>
            </a:r>
            <a:r>
              <a:rPr lang="ru-RU" dirty="0" smtClean="0">
                <a:solidFill>
                  <a:schemeClr val="accent6"/>
                </a:solidFill>
              </a:rPr>
              <a:t>вопросов;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/>
                </a:solidFill>
              </a:rPr>
              <a:t>4. Участие </a:t>
            </a:r>
            <a:r>
              <a:rPr lang="ru-RU" dirty="0" smtClean="0">
                <a:solidFill>
                  <a:schemeClr val="accent6"/>
                </a:solidFill>
              </a:rPr>
              <a:t>в научных и спортивных мероприятиях;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/>
                </a:solidFill>
              </a:rPr>
              <a:t>5. Экспертная </a:t>
            </a:r>
            <a:r>
              <a:rPr lang="ru-RU" dirty="0" smtClean="0">
                <a:solidFill>
                  <a:schemeClr val="accent6"/>
                </a:solidFill>
              </a:rPr>
              <a:t>деятельность;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/>
                </a:solidFill>
              </a:rPr>
              <a:t>6. Международная </a:t>
            </a:r>
            <a:r>
              <a:rPr lang="ru-RU" dirty="0" smtClean="0">
                <a:solidFill>
                  <a:schemeClr val="accent6"/>
                </a:solidFill>
              </a:rPr>
              <a:t>деятельность.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45D4901-5DCC-4F2E-8C3B-A2D99F314406}"/>
              </a:ext>
            </a:extLst>
          </p:cNvPr>
          <p:cNvSpPr txBox="1"/>
          <p:nvPr/>
        </p:nvSpPr>
        <p:spPr>
          <a:xfrm>
            <a:off x="491110" y="332656"/>
            <a:ext cx="80491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работы </a:t>
            </a:r>
            <a:r>
              <a:rPr lang="ru-RU" sz="24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СМУиС</a:t>
            </a: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2020-2022 годах: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NPopov\Desktop\Преимущест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111" y="2204864"/>
            <a:ext cx="1656184" cy="18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09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CB4F2-6834-4BB5-AAA3-99E1CBF16DA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27584" y="2348880"/>
            <a:ext cx="77724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chemeClr val="accent6"/>
                </a:solidFill>
              </a:rPr>
              <a:t>Участие молодых ученых в международной деятельности</a:t>
            </a:r>
            <a:endParaRPr lang="ru-RU" sz="3600" b="1" i="1" dirty="0">
              <a:solidFill>
                <a:schemeClr val="accent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27" y="207034"/>
            <a:ext cx="3537018" cy="148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18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110</Words>
  <Application>Microsoft Office PowerPoint</Application>
  <PresentationFormat>Экран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ЗАСЕДАНИЕ СОВЕТА МОЛОДЫХ УЧЕНЫХ И СПЕЦИАЛИСТОВ</vt:lpstr>
      <vt:lpstr>ПОВЕСТКА ДНЯ</vt:lpstr>
      <vt:lpstr>Презентация PowerPoint</vt:lpstr>
      <vt:lpstr>Презентация PowerPoint</vt:lpstr>
      <vt:lpstr>Презентация PowerPoint</vt:lpstr>
    </vt:vector>
  </TitlesOfParts>
  <Company>Usurt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ANPopov</cp:lastModifiedBy>
  <cp:revision>424</cp:revision>
  <dcterms:created xsi:type="dcterms:W3CDTF">2007-03-29T06:06:15Z</dcterms:created>
  <dcterms:modified xsi:type="dcterms:W3CDTF">2023-03-28T08:49:54Z</dcterms:modified>
</cp:coreProperties>
</file>